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4" r:id="rId1"/>
  </p:sldMasterIdLst>
  <p:notesMasterIdLst>
    <p:notesMasterId r:id="rId5"/>
  </p:notesMasterIdLst>
  <p:sldIdLst>
    <p:sldId id="258" r:id="rId2"/>
    <p:sldId id="256" r:id="rId3"/>
    <p:sldId id="257" r:id="rId4"/>
  </p:sldIdLst>
  <p:sldSz cx="16002000" cy="10744200"/>
  <p:notesSz cx="6858000" cy="9144000"/>
  <p:embeddedFontLst>
    <p:embeddedFont>
      <p:font typeface="TeXGyrePagella" panose="00000500000000000000" pitchFamily="50" charset="0"/>
      <p:regular r:id="rId6"/>
      <p:bold r:id="rId7"/>
      <p:italic r:id="rId8"/>
      <p:boldItalic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2"/>
  </p:normalViewPr>
  <p:slideViewPr>
    <p:cSldViewPr snapToGrid="0">
      <p:cViewPr varScale="1">
        <p:scale>
          <a:sx n="58" d="100"/>
          <a:sy n="58" d="100"/>
        </p:scale>
        <p:origin x="6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viewProps" Target="viewProps.xml"/><Relationship Id="rId5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1FA5A-0C3E-4742-B6AD-B80374474249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30300" y="1143000"/>
            <a:ext cx="459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8505-08BA-1145-A3F2-95255ED13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1pPr>
    <a:lvl2pPr marL="742241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2pPr>
    <a:lvl3pPr marL="1484484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3pPr>
    <a:lvl4pPr marL="2226725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4pPr>
    <a:lvl5pPr marL="2968967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5pPr>
    <a:lvl6pPr marL="3711208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6pPr>
    <a:lvl7pPr marL="4453451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7pPr>
    <a:lvl8pPr marL="5195692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8pPr>
    <a:lvl9pPr marL="5937934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30300" y="1143000"/>
            <a:ext cx="4597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3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0150" y="1758369"/>
            <a:ext cx="13601700" cy="3740573"/>
          </a:xfrm>
        </p:spPr>
        <p:txBody>
          <a:bodyPr anchor="b"/>
          <a:lstStyle>
            <a:lvl1pPr algn="ctr">
              <a:defRPr sz="9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0250" y="5643193"/>
            <a:ext cx="12001500" cy="2594027"/>
          </a:xfrm>
        </p:spPr>
        <p:txBody>
          <a:bodyPr/>
          <a:lstStyle>
            <a:lvl1pPr marL="0" indent="0" algn="ctr">
              <a:buNone/>
              <a:defRPr sz="3760"/>
            </a:lvl1pPr>
            <a:lvl2pPr marL="716295" indent="0" algn="ctr">
              <a:buNone/>
              <a:defRPr sz="3133"/>
            </a:lvl2pPr>
            <a:lvl3pPr marL="1432590" indent="0" algn="ctr">
              <a:buNone/>
              <a:defRPr sz="2820"/>
            </a:lvl3pPr>
            <a:lvl4pPr marL="2148886" indent="0" algn="ctr">
              <a:buNone/>
              <a:defRPr sz="2507"/>
            </a:lvl4pPr>
            <a:lvl5pPr marL="2865181" indent="0" algn="ctr">
              <a:buNone/>
              <a:defRPr sz="2507"/>
            </a:lvl5pPr>
            <a:lvl6pPr marL="3581476" indent="0" algn="ctr">
              <a:buNone/>
              <a:defRPr sz="2507"/>
            </a:lvl6pPr>
            <a:lvl7pPr marL="4297771" indent="0" algn="ctr">
              <a:buNone/>
              <a:defRPr sz="2507"/>
            </a:lvl7pPr>
            <a:lvl8pPr marL="5014067" indent="0" algn="ctr">
              <a:buNone/>
              <a:defRPr sz="2507"/>
            </a:lvl8pPr>
            <a:lvl9pPr marL="5730362" indent="0" algn="ctr">
              <a:buNone/>
              <a:defRPr sz="25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020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451432" y="572029"/>
            <a:ext cx="3450431" cy="91052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0138" y="572029"/>
            <a:ext cx="10151269" cy="91052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58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86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804" y="2678592"/>
            <a:ext cx="13801725" cy="4469288"/>
          </a:xfrm>
        </p:spPr>
        <p:txBody>
          <a:bodyPr anchor="b"/>
          <a:lstStyle>
            <a:lvl1pPr>
              <a:defRPr sz="9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1804" y="7190161"/>
            <a:ext cx="13801725" cy="2350293"/>
          </a:xfrm>
        </p:spPr>
        <p:txBody>
          <a:bodyPr/>
          <a:lstStyle>
            <a:lvl1pPr marL="0" indent="0">
              <a:buNone/>
              <a:defRPr sz="3760">
                <a:solidFill>
                  <a:schemeClr val="tx1"/>
                </a:solidFill>
              </a:defRPr>
            </a:lvl1pPr>
            <a:lvl2pPr marL="716295" indent="0">
              <a:buNone/>
              <a:defRPr sz="3133">
                <a:solidFill>
                  <a:schemeClr val="tx1">
                    <a:tint val="75000"/>
                  </a:schemeClr>
                </a:solidFill>
              </a:defRPr>
            </a:lvl2pPr>
            <a:lvl3pPr marL="1432590" indent="0">
              <a:buNone/>
              <a:defRPr sz="2820">
                <a:solidFill>
                  <a:schemeClr val="tx1">
                    <a:tint val="75000"/>
                  </a:schemeClr>
                </a:solidFill>
              </a:defRPr>
            </a:lvl3pPr>
            <a:lvl4pPr marL="2148886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4pPr>
            <a:lvl5pPr marL="2865181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5pPr>
            <a:lvl6pPr marL="3581476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6pPr>
            <a:lvl7pPr marL="4297771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7pPr>
            <a:lvl8pPr marL="5014067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8pPr>
            <a:lvl9pPr marL="5730362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54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0138" y="2860146"/>
            <a:ext cx="6800850" cy="68170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1013" y="2860146"/>
            <a:ext cx="6800850" cy="68170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845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222" y="572032"/>
            <a:ext cx="13801725" cy="20767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24" y="2633822"/>
            <a:ext cx="6769595" cy="1290795"/>
          </a:xfrm>
        </p:spPr>
        <p:txBody>
          <a:bodyPr anchor="b"/>
          <a:lstStyle>
            <a:lvl1pPr marL="0" indent="0">
              <a:buNone/>
              <a:defRPr sz="3760" b="1"/>
            </a:lvl1pPr>
            <a:lvl2pPr marL="716295" indent="0">
              <a:buNone/>
              <a:defRPr sz="3133" b="1"/>
            </a:lvl2pPr>
            <a:lvl3pPr marL="1432590" indent="0">
              <a:buNone/>
              <a:defRPr sz="2820" b="1"/>
            </a:lvl3pPr>
            <a:lvl4pPr marL="2148886" indent="0">
              <a:buNone/>
              <a:defRPr sz="2507" b="1"/>
            </a:lvl4pPr>
            <a:lvl5pPr marL="2865181" indent="0">
              <a:buNone/>
              <a:defRPr sz="2507" b="1"/>
            </a:lvl5pPr>
            <a:lvl6pPr marL="3581476" indent="0">
              <a:buNone/>
              <a:defRPr sz="2507" b="1"/>
            </a:lvl6pPr>
            <a:lvl7pPr marL="4297771" indent="0">
              <a:buNone/>
              <a:defRPr sz="2507" b="1"/>
            </a:lvl7pPr>
            <a:lvl8pPr marL="5014067" indent="0">
              <a:buNone/>
              <a:defRPr sz="2507" b="1"/>
            </a:lvl8pPr>
            <a:lvl9pPr marL="5730362" indent="0">
              <a:buNone/>
              <a:defRPr sz="25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24" y="3924618"/>
            <a:ext cx="6769595" cy="5772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101014" y="2633822"/>
            <a:ext cx="6802934" cy="1290795"/>
          </a:xfrm>
        </p:spPr>
        <p:txBody>
          <a:bodyPr anchor="b"/>
          <a:lstStyle>
            <a:lvl1pPr marL="0" indent="0">
              <a:buNone/>
              <a:defRPr sz="3760" b="1"/>
            </a:lvl1pPr>
            <a:lvl2pPr marL="716295" indent="0">
              <a:buNone/>
              <a:defRPr sz="3133" b="1"/>
            </a:lvl2pPr>
            <a:lvl3pPr marL="1432590" indent="0">
              <a:buNone/>
              <a:defRPr sz="2820" b="1"/>
            </a:lvl3pPr>
            <a:lvl4pPr marL="2148886" indent="0">
              <a:buNone/>
              <a:defRPr sz="2507" b="1"/>
            </a:lvl4pPr>
            <a:lvl5pPr marL="2865181" indent="0">
              <a:buNone/>
              <a:defRPr sz="2507" b="1"/>
            </a:lvl5pPr>
            <a:lvl6pPr marL="3581476" indent="0">
              <a:buNone/>
              <a:defRPr sz="2507" b="1"/>
            </a:lvl6pPr>
            <a:lvl7pPr marL="4297771" indent="0">
              <a:buNone/>
              <a:defRPr sz="2507" b="1"/>
            </a:lvl7pPr>
            <a:lvl8pPr marL="5014067" indent="0">
              <a:buNone/>
              <a:defRPr sz="2507" b="1"/>
            </a:lvl8pPr>
            <a:lvl9pPr marL="5730362" indent="0">
              <a:buNone/>
              <a:defRPr sz="25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101014" y="3924618"/>
            <a:ext cx="6802934" cy="5772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135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146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64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222" y="716280"/>
            <a:ext cx="5161062" cy="2506980"/>
          </a:xfrm>
        </p:spPr>
        <p:txBody>
          <a:bodyPr anchor="b"/>
          <a:lstStyle>
            <a:lvl1pPr>
              <a:defRPr sz="50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2934" y="1546968"/>
            <a:ext cx="8101013" cy="7635346"/>
          </a:xfrm>
        </p:spPr>
        <p:txBody>
          <a:bodyPr/>
          <a:lstStyle>
            <a:lvl1pPr>
              <a:defRPr sz="5013"/>
            </a:lvl1pPr>
            <a:lvl2pPr>
              <a:defRPr sz="4387"/>
            </a:lvl2pPr>
            <a:lvl3pPr>
              <a:defRPr sz="3760"/>
            </a:lvl3pPr>
            <a:lvl4pPr>
              <a:defRPr sz="3133"/>
            </a:lvl4pPr>
            <a:lvl5pPr>
              <a:defRPr sz="3133"/>
            </a:lvl5pPr>
            <a:lvl6pPr>
              <a:defRPr sz="3133"/>
            </a:lvl6pPr>
            <a:lvl7pPr>
              <a:defRPr sz="3133"/>
            </a:lvl7pPr>
            <a:lvl8pPr>
              <a:defRPr sz="3133"/>
            </a:lvl8pPr>
            <a:lvl9pPr>
              <a:defRPr sz="3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2222" y="3223260"/>
            <a:ext cx="5161062" cy="5971488"/>
          </a:xfrm>
        </p:spPr>
        <p:txBody>
          <a:bodyPr/>
          <a:lstStyle>
            <a:lvl1pPr marL="0" indent="0">
              <a:buNone/>
              <a:defRPr sz="2507"/>
            </a:lvl1pPr>
            <a:lvl2pPr marL="716295" indent="0">
              <a:buNone/>
              <a:defRPr sz="2193"/>
            </a:lvl2pPr>
            <a:lvl3pPr marL="1432590" indent="0">
              <a:buNone/>
              <a:defRPr sz="1880"/>
            </a:lvl3pPr>
            <a:lvl4pPr marL="2148886" indent="0">
              <a:buNone/>
              <a:defRPr sz="1567"/>
            </a:lvl4pPr>
            <a:lvl5pPr marL="2865181" indent="0">
              <a:buNone/>
              <a:defRPr sz="1567"/>
            </a:lvl5pPr>
            <a:lvl6pPr marL="3581476" indent="0">
              <a:buNone/>
              <a:defRPr sz="1567"/>
            </a:lvl6pPr>
            <a:lvl7pPr marL="4297771" indent="0">
              <a:buNone/>
              <a:defRPr sz="1567"/>
            </a:lvl7pPr>
            <a:lvl8pPr marL="5014067" indent="0">
              <a:buNone/>
              <a:defRPr sz="1567"/>
            </a:lvl8pPr>
            <a:lvl9pPr marL="5730362" indent="0">
              <a:buNone/>
              <a:defRPr sz="15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84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222" y="716280"/>
            <a:ext cx="5161062" cy="2506980"/>
          </a:xfrm>
        </p:spPr>
        <p:txBody>
          <a:bodyPr anchor="b"/>
          <a:lstStyle>
            <a:lvl1pPr>
              <a:defRPr sz="50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2934" y="1546968"/>
            <a:ext cx="8101013" cy="7635346"/>
          </a:xfrm>
        </p:spPr>
        <p:txBody>
          <a:bodyPr anchor="t"/>
          <a:lstStyle>
            <a:lvl1pPr marL="0" indent="0">
              <a:buNone/>
              <a:defRPr sz="5013"/>
            </a:lvl1pPr>
            <a:lvl2pPr marL="716295" indent="0">
              <a:buNone/>
              <a:defRPr sz="4387"/>
            </a:lvl2pPr>
            <a:lvl3pPr marL="1432590" indent="0">
              <a:buNone/>
              <a:defRPr sz="3760"/>
            </a:lvl3pPr>
            <a:lvl4pPr marL="2148886" indent="0">
              <a:buNone/>
              <a:defRPr sz="3133"/>
            </a:lvl4pPr>
            <a:lvl5pPr marL="2865181" indent="0">
              <a:buNone/>
              <a:defRPr sz="3133"/>
            </a:lvl5pPr>
            <a:lvl6pPr marL="3581476" indent="0">
              <a:buNone/>
              <a:defRPr sz="3133"/>
            </a:lvl6pPr>
            <a:lvl7pPr marL="4297771" indent="0">
              <a:buNone/>
              <a:defRPr sz="3133"/>
            </a:lvl7pPr>
            <a:lvl8pPr marL="5014067" indent="0">
              <a:buNone/>
              <a:defRPr sz="3133"/>
            </a:lvl8pPr>
            <a:lvl9pPr marL="5730362" indent="0">
              <a:buNone/>
              <a:defRPr sz="3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2222" y="3223260"/>
            <a:ext cx="5161062" cy="5971488"/>
          </a:xfrm>
        </p:spPr>
        <p:txBody>
          <a:bodyPr/>
          <a:lstStyle>
            <a:lvl1pPr marL="0" indent="0">
              <a:buNone/>
              <a:defRPr sz="2507"/>
            </a:lvl1pPr>
            <a:lvl2pPr marL="716295" indent="0">
              <a:buNone/>
              <a:defRPr sz="2193"/>
            </a:lvl2pPr>
            <a:lvl3pPr marL="1432590" indent="0">
              <a:buNone/>
              <a:defRPr sz="1880"/>
            </a:lvl3pPr>
            <a:lvl4pPr marL="2148886" indent="0">
              <a:buNone/>
              <a:defRPr sz="1567"/>
            </a:lvl4pPr>
            <a:lvl5pPr marL="2865181" indent="0">
              <a:buNone/>
              <a:defRPr sz="1567"/>
            </a:lvl5pPr>
            <a:lvl6pPr marL="3581476" indent="0">
              <a:buNone/>
              <a:defRPr sz="1567"/>
            </a:lvl6pPr>
            <a:lvl7pPr marL="4297771" indent="0">
              <a:buNone/>
              <a:defRPr sz="1567"/>
            </a:lvl7pPr>
            <a:lvl8pPr marL="5014067" indent="0">
              <a:buNone/>
              <a:defRPr sz="1567"/>
            </a:lvl8pPr>
            <a:lvl9pPr marL="5730362" indent="0">
              <a:buNone/>
              <a:defRPr sz="15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354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0138" y="572032"/>
            <a:ext cx="13801725" cy="2076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0138" y="2860146"/>
            <a:ext cx="13801725" cy="681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0138" y="9958284"/>
            <a:ext cx="3600450" cy="572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00663" y="9958284"/>
            <a:ext cx="5400675" cy="572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01413" y="9958284"/>
            <a:ext cx="3600450" cy="572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83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432590" rtl="0" eaLnBrk="1" latinLnBrk="0" hangingPunct="1">
        <a:lnSpc>
          <a:spcPct val="90000"/>
        </a:lnSpc>
        <a:spcBef>
          <a:spcPct val="0"/>
        </a:spcBef>
        <a:buNone/>
        <a:defRPr sz="68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8148" indent="-358148" algn="l" defTabSz="1432590" rtl="0" eaLnBrk="1" latinLnBrk="0" hangingPunct="1">
        <a:lnSpc>
          <a:spcPct val="90000"/>
        </a:lnSpc>
        <a:spcBef>
          <a:spcPts val="1567"/>
        </a:spcBef>
        <a:buFont typeface="Arial" panose="020B0604020202020204" pitchFamily="34" charset="0"/>
        <a:buChar char="•"/>
        <a:defRPr sz="4387" kern="1200">
          <a:solidFill>
            <a:schemeClr val="tx1"/>
          </a:solidFill>
          <a:latin typeface="+mn-lt"/>
          <a:ea typeface="+mn-ea"/>
          <a:cs typeface="+mn-cs"/>
        </a:defRPr>
      </a:lvl1pPr>
      <a:lvl2pPr marL="1074443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3760" kern="1200">
          <a:solidFill>
            <a:schemeClr val="tx1"/>
          </a:solidFill>
          <a:latin typeface="+mn-lt"/>
          <a:ea typeface="+mn-ea"/>
          <a:cs typeface="+mn-cs"/>
        </a:defRPr>
      </a:lvl2pPr>
      <a:lvl3pPr marL="1790738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3133" kern="1200">
          <a:solidFill>
            <a:schemeClr val="tx1"/>
          </a:solidFill>
          <a:latin typeface="+mn-lt"/>
          <a:ea typeface="+mn-ea"/>
          <a:cs typeface="+mn-cs"/>
        </a:defRPr>
      </a:lvl3pPr>
      <a:lvl4pPr marL="2507033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4pPr>
      <a:lvl5pPr marL="3223329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5pPr>
      <a:lvl6pPr marL="3939624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6pPr>
      <a:lvl7pPr marL="4655919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7pPr>
      <a:lvl8pPr marL="5372214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8pPr>
      <a:lvl9pPr marL="6088510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1pPr>
      <a:lvl2pPr marL="716295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2pPr>
      <a:lvl3pPr marL="1432590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3pPr>
      <a:lvl4pPr marL="2148886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4pPr>
      <a:lvl5pPr marL="2865181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5pPr>
      <a:lvl6pPr marL="3581476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6pPr>
      <a:lvl7pPr marL="4297771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7pPr>
      <a:lvl8pPr marL="5014067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8pPr>
      <a:lvl9pPr marL="5730362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B454440-5AFB-27EE-38F5-238D82D4C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6002000" cy="1075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89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10957541" y="4084315"/>
            <a:ext cx="2214196" cy="708654"/>
            <a:chOff x="10137655" y="3424734"/>
            <a:chExt cx="2002881" cy="64102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02881" cy="391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11" b="1">
                  <a:solidFill>
                    <a:schemeClr val="bg1"/>
                  </a:solidFill>
                  <a:latin typeface="TeXGyrePagella" pitchFamily="2" charset="77"/>
                </a:rPr>
                <a:t>Introduction To</a:t>
              </a:r>
              <a:endParaRPr lang="en-US" sz="2211" b="1" dirty="0">
                <a:solidFill>
                  <a:schemeClr val="bg1"/>
                </a:solidFill>
                <a:latin typeface="TeXGyrePagella" pitchFamily="2" charset="7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562771" cy="391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11" b="1">
                  <a:solidFill>
                    <a:schemeClr val="bg1"/>
                  </a:solidFill>
                  <a:latin typeface="TeXGyrePagella" pitchFamily="2" charset="77"/>
                </a:rPr>
                <a:t>A Complete</a:t>
              </a:r>
              <a:endParaRPr lang="en-US" sz="2211" b="1" dirty="0">
                <a:solidFill>
                  <a:schemeClr val="bg1"/>
                </a:solidFill>
                <a:latin typeface="TeXGyrePagella" pitchFamily="2" charset="77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10075912" y="4643388"/>
            <a:ext cx="3965767" cy="1467913"/>
            <a:chOff x="9524741" y="4164814"/>
            <a:chExt cx="3587287" cy="132782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587287" cy="822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306" b="1" dirty="0">
                  <a:solidFill>
                    <a:schemeClr val="bg1"/>
                  </a:solidFill>
                  <a:latin typeface="TeXGyrePagella" pitchFamily="2" charset="77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33307" cy="822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306" b="1" dirty="0">
                  <a:solidFill>
                    <a:schemeClr val="bg1"/>
                  </a:solidFill>
                  <a:latin typeface="TeXGyrePagella" pitchFamily="2" charset="77"/>
                </a:rPr>
                <a:t>ALGEBRA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1661E8-F1A4-A686-F2B0-0705B01F7E06}"/>
              </a:ext>
            </a:extLst>
          </p:cNvPr>
          <p:cNvSpPr txBox="1"/>
          <p:nvPr/>
        </p:nvSpPr>
        <p:spPr>
          <a:xfrm>
            <a:off x="10075907" y="5961783"/>
            <a:ext cx="4023087" cy="364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69">
                <a:solidFill>
                  <a:schemeClr val="bg1"/>
                </a:solidFill>
                <a:latin typeface="TeXGyrePagella" pitchFamily="2" charset="77"/>
              </a:rPr>
              <a:t>1</a:t>
            </a:r>
            <a:r>
              <a:rPr lang="en-US" sz="1769" baseline="30000">
                <a:solidFill>
                  <a:schemeClr val="bg1"/>
                </a:solidFill>
                <a:latin typeface="TeXGyrePagella" pitchFamily="2" charset="77"/>
              </a:rPr>
              <a:t>st</a:t>
            </a:r>
            <a:r>
              <a:rPr lang="en-US" sz="1769">
                <a:solidFill>
                  <a:schemeClr val="bg1"/>
                </a:solidFill>
                <a:latin typeface="TeXGyrePagella" pitchFamily="2" charset="77"/>
              </a:rPr>
              <a:t> Edition</a:t>
            </a:r>
            <a:endParaRPr lang="en-US" sz="1769" dirty="0">
              <a:solidFill>
                <a:schemeClr val="bg1"/>
              </a:solidFill>
              <a:latin typeface="TeXGyrePagella" pitchFamily="2" charset="7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11191459" y="6680206"/>
            <a:ext cx="1770036" cy="432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11">
                <a:solidFill>
                  <a:schemeClr val="bg1"/>
                </a:solidFill>
                <a:latin typeface="TeXGyrePagella" pitchFamily="2" charset="77"/>
              </a:rPr>
              <a:t>Kan Onn Kit</a:t>
            </a:r>
            <a:endParaRPr lang="en-US" sz="2211" dirty="0">
              <a:solidFill>
                <a:schemeClr val="bg1"/>
              </a:solidFill>
              <a:latin typeface="TeXGyrePagella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9510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19C9B-25B2-A5C7-0EE7-789389B41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96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Full Cover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71857-AD2D-F75B-FC4F-A576F5669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538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Total Height: </a:t>
            </a:r>
            <a:r>
              <a:rPr lang="en-SG" sz="3538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298.45 mm (11.75 in)</a:t>
            </a:r>
          </a:p>
          <a:p>
            <a:r>
              <a:rPr lang="en-SG" sz="3538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Total Width: 444.5 mm (17.5 in)</a:t>
            </a:r>
            <a:endParaRPr lang="en-SG" sz="2934" dirty="0">
              <a:solidFill>
                <a:srgbClr val="0F111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lvl="1"/>
            <a:endParaRPr lang="en-SG" sz="2934" dirty="0">
              <a:solidFill>
                <a:srgbClr val="0F111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lvl="1"/>
            <a:endParaRPr lang="en-US" sz="2934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473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121</TotalTime>
  <Words>33</Words>
  <Application>Microsoft Office PowerPoint</Application>
  <PresentationFormat>Custom</PresentationFormat>
  <Paragraphs>10</Paragraphs>
  <Slides>3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 Light</vt:lpstr>
      <vt:lpstr>TeXGyrePagella</vt:lpstr>
      <vt:lpstr>Arial</vt:lpstr>
      <vt:lpstr>Calibri</vt:lpstr>
      <vt:lpstr>Office Theme</vt:lpstr>
      <vt:lpstr>PowerPoint Presentation</vt:lpstr>
      <vt:lpstr>PowerPoint Presentation</vt:lpstr>
      <vt:lpstr>Full Cover Dimensions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 ONN KIT</dc:creator>
  <cp:lastModifiedBy>Ryan Kan</cp:lastModifiedBy>
  <cp:revision>23</cp:revision>
  <dcterms:created xsi:type="dcterms:W3CDTF">2023-09-25T04:59:56Z</dcterms:created>
  <dcterms:modified xsi:type="dcterms:W3CDTF">2024-09-01T07:45:39Z</dcterms:modified>
</cp:coreProperties>
</file>

<file path=docProps/thumbnail.jpeg>
</file>